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3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75" r:id="rId15"/>
    <p:sldId id="268" r:id="rId16"/>
  </p:sldIdLst>
  <p:sldSz cx="9144000" cy="6858000" type="screen4x3"/>
  <p:notesSz cx="6858000" cy="9144000"/>
  <p:embeddedFontLst>
    <p:embeddedFont>
      <p:font typeface="Matilda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DEA900"/>
    <a:srgbClr val="6CA62C"/>
    <a:srgbClr val="E4931C"/>
    <a:srgbClr val="FFE89F"/>
    <a:srgbClr val="008080"/>
    <a:srgbClr val="27704F"/>
    <a:srgbClr val="69A12B"/>
    <a:srgbClr val="50C850"/>
    <a:srgbClr val="D88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12" d="100"/>
          <a:sy n="112" d="100"/>
        </p:scale>
        <p:origin x="-1016" y="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atilda" pitchFamily="2" charset="0"/>
              </a:rPr>
              <a:t>Центр «Играем в школу»</a:t>
            </a:r>
            <a:endParaRPr lang="ru-RU" b="1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52152"/>
            <a:ext cx="6018669" cy="4514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71600" y="5666154"/>
            <a:ext cx="6948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Создание образовательной среды для формирования у детей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подготовительной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школе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группы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новой социальной позиции ученика,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мотивации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 обучению в школе,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через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разные виды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0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085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Дидактическая игра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«Скоро в школу»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Представляет собой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гровое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поле, на котором располагаются эмблемы. Каждая эмблема указывает на то, каким образом должно быть объяснено слово на карточке. Для этого Вы можете использовать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из 3-х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способов: </a:t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рисование, объяснение, пантомима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74" y="1772816"/>
            <a:ext cx="3288680" cy="438490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55210"/>
            <a:ext cx="3164160" cy="213778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392996"/>
            <a:ext cx="3625814" cy="2376264"/>
          </a:xfrm>
          <a:prstGeom prst="rect">
            <a:avLst/>
          </a:prstGeom>
          <a:scene3d>
            <a:camera prst="orthographicFront">
              <a:rot lat="20099998" lon="0" rev="10799999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781" y="4581128"/>
            <a:ext cx="2016224" cy="176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335615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Лепбук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«Скоро в школу»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Представляет собой книгу. На первом развороте режим дня школьника: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асставляем карточки, сверяем. Второй разворот игра-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ходилка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 попадая на определенные круги выполняем задания из области безопасность, здоровье, окружающий мир, художественное творчество и др. На этом же развороте представлена игра «покажи, нарисуй, объясни»: карточки с заданиями.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03" y="1846066"/>
            <a:ext cx="2564246" cy="19231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772" y="1630993"/>
            <a:ext cx="2532561" cy="18994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52" y="2336824"/>
            <a:ext cx="2532561" cy="1899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9" y="4005064"/>
            <a:ext cx="2939819" cy="2204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770" y="3685680"/>
            <a:ext cx="2102684" cy="26069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391511"/>
            <a:ext cx="1182702" cy="1248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4348445"/>
            <a:ext cx="156363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8906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521" y="178697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52" y="3861048"/>
            <a:ext cx="266429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652120" y="1417638"/>
            <a:ext cx="262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«Собери портфель»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159" y="3887178"/>
            <a:ext cx="3277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«Рисуем по точкам»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«Палочки выручалочки»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«Числовой лабиринт»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«Повтори рисунок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образцу»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757" y="50669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«Найди тень»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«Азбука телодвижений»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Выполнение определенных двигательных действий на каждую букву алфавита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745432"/>
            <a:ext cx="3394472" cy="36004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765" y="1268760"/>
            <a:ext cx="1707654" cy="227687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636912"/>
            <a:ext cx="1563638" cy="2084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8904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Сюжетно – ролевые игры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41" y="1268760"/>
            <a:ext cx="4104455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591" y="3888584"/>
            <a:ext cx="3596209" cy="25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57475" y="987595"/>
            <a:ext cx="84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Школа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3" y="35252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172261"/>
            <a:ext cx="1787322" cy="238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254473"/>
            <a:ext cx="2898000" cy="217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9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Методический материал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285" y="2109006"/>
            <a:ext cx="2592387" cy="19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51" y="2913511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271" y="1183178"/>
            <a:ext cx="2152887" cy="287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153" y="4114179"/>
            <a:ext cx="2682645" cy="201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76" y="4358101"/>
            <a:ext cx="2686116" cy="201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1189" y="1107902"/>
            <a:ext cx="3012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Конспекты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Стихотворения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Ребусы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Загадки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с родителями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Методическая литература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7005501" y="772742"/>
            <a:ext cx="1026526" cy="117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4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Центр «Играем в школу» находится в спокойной учебной зоне, граничит с центром книги,  имеются знаковые обозначения зон, понятные для детей картинки с правилами поведения 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12" y="1268760"/>
            <a:ext cx="3585784" cy="478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962" y="1216382"/>
            <a:ext cx="4114498" cy="27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511" y="4187515"/>
            <a:ext cx="2577443" cy="193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980" y="4437112"/>
            <a:ext cx="1611953" cy="120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Хозяин центра «Старый портфель». Он обязательно научит правилам поведения в школе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12" y="1417638"/>
            <a:ext cx="6400992" cy="480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20210222_1619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37637" y="1948729"/>
            <a:ext cx="609600" cy="609600"/>
          </a:xfrm>
          <a:prstGeom prst="rect">
            <a:avLst/>
          </a:prstGeom>
        </p:spPr>
      </p:pic>
      <p:pic>
        <p:nvPicPr>
          <p:cNvPr id="5" name="20210222_16113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17081" y="5327191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9104" y="1282750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послушай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20210222_16103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17081" y="3555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834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Интерактивная зона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17" y="1268760"/>
            <a:ext cx="3520918" cy="469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48064" y="5085185"/>
            <a:ext cx="2808312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Ежедневные задания от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«Мудрой Совы»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764704"/>
            <a:ext cx="3023982" cy="4032448"/>
          </a:xfrm>
        </p:spPr>
      </p:pic>
    </p:spTree>
    <p:extLst>
      <p:ext uri="{BB962C8B-B14F-4D97-AF65-F5344CB8AC3E}">
        <p14:creationId xmlns:p14="http://schemas.microsoft.com/office/powerpoint/2010/main" val="2722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413" y="4602447"/>
            <a:ext cx="2366803" cy="177510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8336" y="11367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Интерактивная зона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74" y="1453665"/>
            <a:ext cx="3655210" cy="278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43" y="1663282"/>
            <a:ext cx="3178696" cy="23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213262"/>
            <a:ext cx="3000333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11561" y="62068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Маршрут от дома до школы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241" y="844224"/>
            <a:ext cx="4990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Тематические альбомы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 «По следам истории из жизни школы», «Правила поведения в школе», «Чем детский сад отличается от школы»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40" y="4602447"/>
            <a:ext cx="1325971" cy="176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630" y="4556616"/>
            <a:ext cx="1469295" cy="181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8542" y="4151919"/>
            <a:ext cx="207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Алгоритм складывания закладок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604" y="4285379"/>
            <a:ext cx="17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Собери коллаж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Поисково-исследовательская зона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4608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312" y="3600019"/>
            <a:ext cx="1656184" cy="1242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3"/>
          <a:stretch/>
        </p:blipFill>
        <p:spPr>
          <a:xfrm>
            <a:off x="6012160" y="1068846"/>
            <a:ext cx="2393774" cy="267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95536" y="4796239"/>
            <a:ext cx="1358455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Стенд поисково-исследовательской деятельности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- выбираем тему исследования 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- начинаем поиск вариантов решения («посмотреть в книгах», «спросить у другого человека» и др.)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- сбор материалов (несложные рисунки, зарисовки, знаки, символы)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- обобщение полученных данных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- подготовка материалов исследования к защите (сообщение, доклад и др.)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Зона мини-музея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Собрана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оллекция советской школы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70" y="1307195"/>
            <a:ext cx="40386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992" y="4820075"/>
            <a:ext cx="3384376" cy="156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56792"/>
            <a:ext cx="3240900" cy="432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5536" y="4149080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Фото альбом Наши родители - школьники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Иллюстративно-книжная зона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4" y="10210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8072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937327"/>
            <a:ext cx="3202260" cy="240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501008"/>
            <a:ext cx="2142238" cy="285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84584" y="260648"/>
            <a:ext cx="10801200" cy="218625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Игровая зона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Игры представленные в игровой зоне, направлены на развитие самостоятельности,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самоорганизации, самоконтроля будущих школьников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«Логический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кран» 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Представляет собой планшет с липучками,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набор цветных фишек и карточки с заданиями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(на правила поведения) и ответами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для самоконтроля с обратной стороны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74015"/>
            <a:ext cx="3672408" cy="275430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161" y="3012437"/>
            <a:ext cx="3698117" cy="283176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5" y="3875771"/>
            <a:ext cx="3672408" cy="24978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4168" y="19888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256</Words>
  <Application>Microsoft Office PowerPoint</Application>
  <PresentationFormat>Экран (4:3)</PresentationFormat>
  <Paragraphs>51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Matilda</vt:lpstr>
      <vt:lpstr>Тема Office</vt:lpstr>
      <vt:lpstr>Центр «Играем в школу»</vt:lpstr>
      <vt:lpstr>Центр «Играем в школу» находится в спокойной учебной зоне, граничит с центром книги,  имеются знаковые обозначения зон, понятные для детей картинки с правилами поведения </vt:lpstr>
      <vt:lpstr>Хозяин центра «Старый портфель». Он обязательно научит правилам поведения в школе</vt:lpstr>
      <vt:lpstr>        Интерактивная зона</vt:lpstr>
      <vt:lpstr>Интерактивная зона</vt:lpstr>
      <vt:lpstr>Поисково-исследовательская зона</vt:lpstr>
      <vt:lpstr>Зона мини-музея Собрана коллекция советской школы</vt:lpstr>
      <vt:lpstr>Иллюстративно-книжная зона</vt:lpstr>
      <vt:lpstr> Игровая зона Игры представленные в игровой зоне, направлены на развитие самостоятельности,  самоорганизации, самоконтроля будущих школьников Дидактическая игра «Логический экран»                                               Представляет собой планшет с липучками,                                                               набор цветных фишек и карточки с заданиями                                                              (на правила поведения) и ответами                                                            для самоконтроля с обратной стороны</vt:lpstr>
      <vt:lpstr>                                             Дидактическая игра «Скоро в школу»  Представляет собой игровое поле, на котором располагаются эмблемы. Каждая эмблема указывает на то, каким образом должно быть объяснено слово на карточке. Для этого Вы можете использовать один из 3-х способов:  рисование, объяснение, пантомима</vt:lpstr>
      <vt:lpstr>Лепбук «Скоро в школу»  Представляет собой книгу. На первом развороте режим дня школьника: расставляем карточки, сверяем. Второй разворот игра-ходилка: попадая на определенные круги выполняем задания из области безопасность, здоровье, окружающий мир, художественное творчество и др. На этом же развороте представлена игра «покажи, нарисуй, объясни»: карточки с заданиями.</vt:lpstr>
      <vt:lpstr>Дидактические игры</vt:lpstr>
      <vt:lpstr>Дидактическая игра «Азбука телодвижений» Выполнение определенных двигательных действий на каждую букву алфавита</vt:lpstr>
      <vt:lpstr>Сюжетно – ролевые игры</vt:lpstr>
      <vt:lpstr>Методический материал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123</cp:revision>
  <dcterms:created xsi:type="dcterms:W3CDTF">2013-08-23T08:38:35Z</dcterms:created>
  <dcterms:modified xsi:type="dcterms:W3CDTF">2021-03-17T07:07:08Z</dcterms:modified>
</cp:coreProperties>
</file>